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A0C"/>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77" autoAdjust="0"/>
  </p:normalViewPr>
  <p:slideViewPr>
    <p:cSldViewPr snapToGrid="0">
      <p:cViewPr varScale="1">
        <p:scale>
          <a:sx n="107" d="100"/>
          <a:sy n="107" d="100"/>
        </p:scale>
        <p:origin x="14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F2CD-CDC5-3470-10B9-56C16DA440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8C952-2ED1-BB74-7099-054EDFA55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3500-E754-8B06-DEAF-58587E6DD3AF}"/>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8578719E-5E78-2990-C342-1045426D7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9A8D9-14EB-3CC9-00CE-4D77CA8F3FBF}"/>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3839342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F0B2A-A909-60D7-05DD-A755AED473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C3F87C-09FF-D3C7-A5FB-71B5B52035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553A2-D8AA-BF7A-FEA5-62D5953E285F}"/>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26424CBE-B0CD-5D35-67BE-B600BFE8F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86D3D-CF60-749E-FD2D-197049C3572A}"/>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1373911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F76A20-84F7-E8C0-EF65-9138A4907D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D826EE-5291-5B35-D8CF-50D852ADDE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EB594-6F80-B73F-38E4-FC5B5202DCE9}"/>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FBD20CE1-205B-DEA0-E899-0EFF1D721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80958-0CC7-D9A4-E143-F993C3236921}"/>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806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8CB77-859E-B285-C187-88E811C6A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A05695-B738-E36F-0A9F-10D888549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96FDC-7733-2726-D84F-4386FDE6D91B}"/>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84F88FBF-C7AE-890E-D242-5B5107A89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65552-15E7-6A69-D672-E24E34D515E6}"/>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387177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81A4-FB34-3F86-3D7E-A5B242342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4E2ACF-B1D6-1832-7255-AE506D721A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6896A9-6265-2DF3-4A6A-12592C48D6B2}"/>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97C79CB1-3EC0-207F-0378-6544EE957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8C61F-D40A-E6BE-747C-8ACE968A71B2}"/>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319021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6EB7-4D9F-B012-5259-847A55D77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937D6-8CEF-DCDF-BDB6-D78AD96C92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E90445-098F-B745-CE6A-36F72D6E5D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134295-14F1-C156-AD3D-AAD8732449CD}"/>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6" name="Footer Placeholder 5">
            <a:extLst>
              <a:ext uri="{FF2B5EF4-FFF2-40B4-BE49-F238E27FC236}">
                <a16:creationId xmlns:a16="http://schemas.microsoft.com/office/drawing/2014/main" id="{22D0A407-03CE-E439-7901-19E5A6144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89606C-EDFB-5FD8-E630-A03B5A07E3CD}"/>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151673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14A9-D725-A49B-97CA-E6D0174436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D850DD-4784-5175-6A8A-7CCC7FB4C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79658E-C547-935F-3B18-3F7A7CA431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8033D9-92B2-4848-2E12-814D94CA7B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8B484C-1FE4-7A62-24A3-BCB5B89A7A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CC75BF-6E5F-DB91-0CEF-3CA87A6505C2}"/>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8" name="Footer Placeholder 7">
            <a:extLst>
              <a:ext uri="{FF2B5EF4-FFF2-40B4-BE49-F238E27FC236}">
                <a16:creationId xmlns:a16="http://schemas.microsoft.com/office/drawing/2014/main" id="{3BFFBBA9-D959-E29F-800C-CD181435E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FB553F-1A83-EE7A-98CA-0C839F4DF97E}"/>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60390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B01-025D-6845-75BB-C181DF8990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57E6EF-02B4-EE84-001B-6E58AC9EE32A}"/>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4" name="Footer Placeholder 3">
            <a:extLst>
              <a:ext uri="{FF2B5EF4-FFF2-40B4-BE49-F238E27FC236}">
                <a16:creationId xmlns:a16="http://schemas.microsoft.com/office/drawing/2014/main" id="{D83D52C1-9020-99E3-E6E5-9015D4BF74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9F7C57-B641-0B4F-14F6-9FBD9F63FDCD}"/>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84701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A193A9-22A1-F6CA-53AB-7FDADFE7B7F1}"/>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3" name="Footer Placeholder 2">
            <a:extLst>
              <a:ext uri="{FF2B5EF4-FFF2-40B4-BE49-F238E27FC236}">
                <a16:creationId xmlns:a16="http://schemas.microsoft.com/office/drawing/2014/main" id="{E1AD1C52-02E0-9993-89D3-AE2B08105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1ADAB6-C164-BF9C-5443-D977961BD3B6}"/>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1203434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05FF-5C8D-25D1-0C0D-FC0E58B6E7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BDC6F1-B9BE-E3C6-D6D7-2A604B46F0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A7D3CE-7B9B-3D17-2810-E86C90E8F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1023B-37E5-2E5E-2EFA-139BB7F4D22D}"/>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6" name="Footer Placeholder 5">
            <a:extLst>
              <a:ext uri="{FF2B5EF4-FFF2-40B4-BE49-F238E27FC236}">
                <a16:creationId xmlns:a16="http://schemas.microsoft.com/office/drawing/2014/main" id="{66900B6B-E32E-FEB9-9916-89B22D514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5EFA5-871D-0601-3DD5-806310135A56}"/>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2344335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D166-E7AE-BB53-365E-6BD73E594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5BAB35-FAA6-40CC-E539-AFA3A4A91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5CEED2-46BF-AB93-273F-0F5090119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7B6BCB-74C9-D4D5-CD25-AC020B2518F6}"/>
              </a:ext>
            </a:extLst>
          </p:cNvPr>
          <p:cNvSpPr>
            <a:spLocks noGrp="1"/>
          </p:cNvSpPr>
          <p:nvPr>
            <p:ph type="dt" sz="half" idx="10"/>
          </p:nvPr>
        </p:nvSpPr>
        <p:spPr/>
        <p:txBody>
          <a:bodyPr/>
          <a:lstStyle/>
          <a:p>
            <a:fld id="{9E6033C1-3938-4273-BDFD-23B9CF7A6968}" type="datetimeFigureOut">
              <a:rPr lang="en-US" smtClean="0"/>
              <a:t>4/8/2025</a:t>
            </a:fld>
            <a:endParaRPr lang="en-US"/>
          </a:p>
        </p:txBody>
      </p:sp>
      <p:sp>
        <p:nvSpPr>
          <p:cNvPr id="6" name="Footer Placeholder 5">
            <a:extLst>
              <a:ext uri="{FF2B5EF4-FFF2-40B4-BE49-F238E27FC236}">
                <a16:creationId xmlns:a16="http://schemas.microsoft.com/office/drawing/2014/main" id="{BF405DD7-3672-EB5F-C6BE-03947920EC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E8A330-5B0F-49A7-2223-6A768BC84B64}"/>
              </a:ext>
            </a:extLst>
          </p:cNvPr>
          <p:cNvSpPr>
            <a:spLocks noGrp="1"/>
          </p:cNvSpPr>
          <p:nvPr>
            <p:ph type="sldNum" sz="quarter" idx="12"/>
          </p:nvPr>
        </p:nvSpPr>
        <p:spPr/>
        <p:txBody>
          <a:bodyPr/>
          <a:lstStyle/>
          <a:p>
            <a:fld id="{FAF93663-6B8A-403B-880E-3207A4AE8272}" type="slidenum">
              <a:rPr lang="en-US" smtClean="0"/>
              <a:t>‹#›</a:t>
            </a:fld>
            <a:endParaRPr lang="en-US"/>
          </a:p>
        </p:txBody>
      </p:sp>
    </p:spTree>
    <p:extLst>
      <p:ext uri="{BB962C8B-B14F-4D97-AF65-F5344CB8AC3E}">
        <p14:creationId xmlns:p14="http://schemas.microsoft.com/office/powerpoint/2010/main" val="2765079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F77ED-F10E-9F26-6A3E-065A6BACC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9DDEAB-34FC-10A8-F32F-108280CC4C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A9033-2B3B-39FA-E0BD-9A22CE2C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6033C1-3938-4273-BDFD-23B9CF7A6968}" type="datetimeFigureOut">
              <a:rPr lang="en-US" smtClean="0"/>
              <a:t>4/8/2025</a:t>
            </a:fld>
            <a:endParaRPr lang="en-US"/>
          </a:p>
        </p:txBody>
      </p:sp>
      <p:sp>
        <p:nvSpPr>
          <p:cNvPr id="5" name="Footer Placeholder 4">
            <a:extLst>
              <a:ext uri="{FF2B5EF4-FFF2-40B4-BE49-F238E27FC236}">
                <a16:creationId xmlns:a16="http://schemas.microsoft.com/office/drawing/2014/main" id="{7D1B6C94-E717-519F-28A1-6A1D5E7F40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13BD98F-E9DF-9AB0-D65E-BB439E7F7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F93663-6B8A-403B-880E-3207A4AE8272}" type="slidenum">
              <a:rPr lang="en-US" smtClean="0"/>
              <a:t>‹#›</a:t>
            </a:fld>
            <a:endParaRPr lang="en-US"/>
          </a:p>
        </p:txBody>
      </p:sp>
    </p:spTree>
    <p:extLst>
      <p:ext uri="{BB962C8B-B14F-4D97-AF65-F5344CB8AC3E}">
        <p14:creationId xmlns:p14="http://schemas.microsoft.com/office/powerpoint/2010/main" val="1247566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BCD74-BA87-A68E-4ED4-8DA3264DDF6E}"/>
              </a:ext>
            </a:extLst>
          </p:cNvPr>
          <p:cNvSpPr txBox="1"/>
          <p:nvPr/>
        </p:nvSpPr>
        <p:spPr>
          <a:xfrm>
            <a:off x="-4301613" y="2705725"/>
            <a:ext cx="4301613" cy="1446550"/>
          </a:xfrm>
          <a:prstGeom prst="rect">
            <a:avLst/>
          </a:prstGeom>
          <a:noFill/>
        </p:spPr>
        <p:txBody>
          <a:bodyPr wrap="square" rtlCol="0">
            <a:spAutoFit/>
          </a:bodyPr>
          <a:lstStyle/>
          <a:p>
            <a:r>
              <a:rPr lang="en-US" sz="88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B0DA9DE6-5AC0-7858-346F-AF48246CF76C}"/>
              </a:ext>
            </a:extLst>
          </p:cNvPr>
          <p:cNvCxnSpPr>
            <a:cxnSpLocks/>
          </p:cNvCxnSpPr>
          <p:nvPr/>
        </p:nvCxnSpPr>
        <p:spPr>
          <a:xfrm>
            <a:off x="668594" y="2867947"/>
            <a:ext cx="0" cy="112210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7" name="3D Model 6" descr="Usb Pen Drive">
                <a:extLst>
                  <a:ext uri="{FF2B5EF4-FFF2-40B4-BE49-F238E27FC236}">
                    <a16:creationId xmlns:a16="http://schemas.microsoft.com/office/drawing/2014/main" id="{3CB20BB9-22BB-141A-F314-2752C476D0CB}"/>
                  </a:ext>
                </a:extLst>
              </p:cNvPr>
              <p:cNvGraphicFramePr>
                <a:graphicFrameLocks noChangeAspect="1"/>
              </p:cNvGraphicFramePr>
              <p:nvPr>
                <p:extLst>
                  <p:ext uri="{D42A27DB-BD31-4B8C-83A1-F6EECF244321}">
                    <p14:modId xmlns:p14="http://schemas.microsoft.com/office/powerpoint/2010/main" val="3816536411"/>
                  </p:ext>
                </p:extLst>
              </p:nvPr>
            </p:nvGraphicFramePr>
            <p:xfrm>
              <a:off x="220524" y="-2681136"/>
              <a:ext cx="896139" cy="2589570"/>
            </p:xfrm>
            <a:graphic>
              <a:graphicData uri="http://schemas.microsoft.com/office/drawing/2017/model3d">
                <am3d:model3d r:embed="rId2">
                  <am3d:spPr>
                    <a:xfrm>
                      <a:off x="0" y="0"/>
                      <a:ext cx="896139" cy="2589570"/>
                    </a:xfrm>
                    <a:prstGeom prst="rect">
                      <a:avLst/>
                    </a:prstGeom>
                  </am3d:spPr>
                  <am3d:camera>
                    <am3d:pos x="0" y="0" z="50125413"/>
                    <am3d:up dx="0" dy="36000000" dz="0"/>
                    <am3d:lookAt x="0" y="0" z="0"/>
                    <am3d:perspective fov="2700000"/>
                  </am3d:camera>
                  <am3d:trans>
                    <am3d:meterPerModelUnit n="6672894" d="1000000"/>
                    <am3d:preTrans dx="0" dy="-2593220" dz="0"/>
                    <am3d:scale>
                      <am3d:sx n="1000000" d="1000000"/>
                      <am3d:sy n="1000000" d="1000000"/>
                      <am3d:sz n="1000000" d="1000000"/>
                    </am3d:scale>
                    <am3d:rot ax="5400000"/>
                    <am3d:postTrans dx="0" dy="0" dz="0"/>
                  </am3d:trans>
                  <am3d:raster rName="Office3DRenderer" rVer="16.0.8326">
                    <am3d:blip r:embed="rId3"/>
                  </am3d:raster>
                  <am3d:objViewport viewportSz="2891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sb Pen Drive">
                <a:extLst>
                  <a:ext uri="{FF2B5EF4-FFF2-40B4-BE49-F238E27FC236}">
                    <a16:creationId xmlns:a16="http://schemas.microsoft.com/office/drawing/2014/main" id="{3CB20BB9-22BB-141A-F314-2752C476D0CB}"/>
                  </a:ext>
                </a:extLst>
              </p:cNvPr>
              <p:cNvPicPr>
                <a:picLocks noGrp="1" noRot="1" noChangeAspect="1" noMove="1" noResize="1" noEditPoints="1" noAdjustHandles="1" noChangeArrowheads="1" noChangeShapeType="1" noCrop="1"/>
              </p:cNvPicPr>
              <p:nvPr/>
            </p:nvPicPr>
            <p:blipFill>
              <a:blip r:embed="rId3"/>
              <a:stretch>
                <a:fillRect/>
              </a:stretch>
            </p:blipFill>
            <p:spPr>
              <a:xfrm>
                <a:off x="220524" y="-2681136"/>
                <a:ext cx="896139" cy="2589570"/>
              </a:xfrm>
              <a:prstGeom prst="rect">
                <a:avLst/>
              </a:prstGeom>
            </p:spPr>
          </p:pic>
        </mc:Fallback>
      </mc:AlternateContent>
    </p:spTree>
    <p:extLst>
      <p:ext uri="{BB962C8B-B14F-4D97-AF65-F5344CB8AC3E}">
        <p14:creationId xmlns:p14="http://schemas.microsoft.com/office/powerpoint/2010/main" val="143294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1ADA228F-926F-F106-7AC3-C1CB03B715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524FF2-32A9-9EB7-42C8-3ED948930B5C}"/>
              </a:ext>
            </a:extLst>
          </p:cNvPr>
          <p:cNvSpPr txBox="1"/>
          <p:nvPr/>
        </p:nvSpPr>
        <p:spPr>
          <a:xfrm>
            <a:off x="3945194" y="2705725"/>
            <a:ext cx="4301613" cy="1446550"/>
          </a:xfrm>
          <a:prstGeom prst="rect">
            <a:avLst/>
          </a:prstGeom>
          <a:noFill/>
        </p:spPr>
        <p:txBody>
          <a:bodyPr wrap="square" rtlCol="0">
            <a:spAutoFit/>
          </a:bodyPr>
          <a:lstStyle/>
          <a:p>
            <a:r>
              <a:rPr lang="en-US" sz="88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F138CF8F-370A-7838-DC68-FBD9CD1AC80E}"/>
              </a:ext>
            </a:extLst>
          </p:cNvPr>
          <p:cNvCxnSpPr>
            <a:cxnSpLocks/>
          </p:cNvCxnSpPr>
          <p:nvPr/>
        </p:nvCxnSpPr>
        <p:spPr>
          <a:xfrm>
            <a:off x="668594" y="2306893"/>
            <a:ext cx="0" cy="224421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54AD4A34-CB53-0CC5-B9E8-BB9DDAE68C01}"/>
              </a:ext>
            </a:extLst>
          </p:cNvPr>
          <p:cNvCxnSpPr>
            <a:cxnSpLocks/>
          </p:cNvCxnSpPr>
          <p:nvPr/>
        </p:nvCxnSpPr>
        <p:spPr>
          <a:xfrm>
            <a:off x="4980039" y="6897328"/>
            <a:ext cx="223192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3725B28-0A47-7DF6-A595-70F9C79D7577}"/>
              </a:ext>
            </a:extLst>
          </p:cNvPr>
          <p:cNvSpPr/>
          <p:nvPr/>
        </p:nvSpPr>
        <p:spPr>
          <a:xfrm rot="16200000">
            <a:off x="5626509" y="1721874"/>
            <a:ext cx="938981" cy="81337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256DA3-597A-5F9C-AFC7-642BECDA39D2}"/>
              </a:ext>
            </a:extLst>
          </p:cNvPr>
          <p:cNvSpPr/>
          <p:nvPr/>
        </p:nvSpPr>
        <p:spPr>
          <a:xfrm>
            <a:off x="2561304" y="81607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918E56-A1B2-9496-622D-5B0D3ED2BA72}"/>
              </a:ext>
            </a:extLst>
          </p:cNvPr>
          <p:cNvSpPr/>
          <p:nvPr/>
        </p:nvSpPr>
        <p:spPr>
          <a:xfrm>
            <a:off x="11523406" y="816078"/>
            <a:ext cx="349045" cy="278252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925A13-EEAB-9719-F000-A264629FC0FB}"/>
              </a:ext>
            </a:extLst>
          </p:cNvPr>
          <p:cNvSpPr/>
          <p:nvPr/>
        </p:nvSpPr>
        <p:spPr>
          <a:xfrm>
            <a:off x="8037872" y="2066002"/>
            <a:ext cx="501444" cy="481781"/>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A3ED21-A8EA-52DA-BA5F-65971D84F6A5}"/>
              </a:ext>
            </a:extLst>
          </p:cNvPr>
          <p:cNvSpPr/>
          <p:nvPr/>
        </p:nvSpPr>
        <p:spPr>
          <a:xfrm>
            <a:off x="2703873" y="4501825"/>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83BC5E-21BF-B94A-3EE6-5A899D8195A0}"/>
              </a:ext>
            </a:extLst>
          </p:cNvPr>
          <p:cNvSpPr/>
          <p:nvPr/>
        </p:nvSpPr>
        <p:spPr>
          <a:xfrm>
            <a:off x="9355395" y="3629948"/>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7FA7BC-9E7A-10A9-64AA-AC1542D4DB70}"/>
              </a:ext>
            </a:extLst>
          </p:cNvPr>
          <p:cNvSpPr/>
          <p:nvPr/>
        </p:nvSpPr>
        <p:spPr>
          <a:xfrm>
            <a:off x="2182611" y="6923742"/>
            <a:ext cx="2023281"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58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97F00861-5636-2FEE-FD06-4A11A5DF88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F2FF8-E29A-2B4C-54A8-73432A0A68EC}"/>
              </a:ext>
            </a:extLst>
          </p:cNvPr>
          <p:cNvSpPr txBox="1"/>
          <p:nvPr/>
        </p:nvSpPr>
        <p:spPr>
          <a:xfrm>
            <a:off x="445837" y="210461"/>
            <a:ext cx="1913906"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EC7EA816-F65D-9DCF-6E52-710E1757AA0E}"/>
              </a:ext>
            </a:extLst>
          </p:cNvPr>
          <p:cNvCxnSpPr>
            <a:cxnSpLocks/>
          </p:cNvCxnSpPr>
          <p:nvPr/>
        </p:nvCxnSpPr>
        <p:spPr>
          <a:xfrm>
            <a:off x="1064342" y="4434348"/>
            <a:ext cx="10063317"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018F3EB-7FD7-3F03-BBF0-E513F132D73C}"/>
              </a:ext>
            </a:extLst>
          </p:cNvPr>
          <p:cNvCxnSpPr>
            <a:cxnSpLocks/>
          </p:cNvCxnSpPr>
          <p:nvPr/>
        </p:nvCxnSpPr>
        <p:spPr>
          <a:xfrm>
            <a:off x="-203092" y="3036324"/>
            <a:ext cx="0" cy="7853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ABE3B69-44A8-58AE-F51D-34E8466FF9C6}"/>
              </a:ext>
            </a:extLst>
          </p:cNvPr>
          <p:cNvSpPr txBox="1"/>
          <p:nvPr/>
        </p:nvSpPr>
        <p:spPr>
          <a:xfrm>
            <a:off x="2449462" y="1419965"/>
            <a:ext cx="7293077" cy="923330"/>
          </a:xfrm>
          <a:prstGeom prst="rect">
            <a:avLst/>
          </a:prstGeom>
          <a:noFill/>
        </p:spPr>
        <p:txBody>
          <a:bodyPr wrap="square" rtlCol="0">
            <a:spAutoFit/>
          </a:bodyPr>
          <a:lstStyle/>
          <a:p>
            <a:r>
              <a:rPr lang="en-US" sz="5400" b="1" dirty="0">
                <a:solidFill>
                  <a:schemeClr val="bg1"/>
                </a:solidFill>
                <a:latin typeface="Courier New" panose="02070309020205020404" pitchFamily="49" charset="0"/>
                <a:cs typeface="Courier New" panose="02070309020205020404" pitchFamily="49" charset="0"/>
              </a:rPr>
              <a:t>Table of contents</a:t>
            </a:r>
          </a:p>
        </p:txBody>
      </p:sp>
      <p:sp>
        <p:nvSpPr>
          <p:cNvPr id="12" name="Rectangle 11">
            <a:extLst>
              <a:ext uri="{FF2B5EF4-FFF2-40B4-BE49-F238E27FC236}">
                <a16:creationId xmlns:a16="http://schemas.microsoft.com/office/drawing/2014/main" id="{36412206-1C8B-3A42-DDDD-E80AB189BB2F}"/>
              </a:ext>
            </a:extLst>
          </p:cNvPr>
          <p:cNvSpPr/>
          <p:nvPr/>
        </p:nvSpPr>
        <p:spPr>
          <a:xfrm>
            <a:off x="193422" y="16245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0512B0-6F06-2F37-1CAA-D1DE760E4BCB}"/>
              </a:ext>
            </a:extLst>
          </p:cNvPr>
          <p:cNvSpPr/>
          <p:nvPr/>
        </p:nvSpPr>
        <p:spPr>
          <a:xfrm>
            <a:off x="599770" y="6124147"/>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4C9368-5691-CC28-EA6F-AE4C89BB33D4}"/>
              </a:ext>
            </a:extLst>
          </p:cNvPr>
          <p:cNvSpPr/>
          <p:nvPr/>
        </p:nvSpPr>
        <p:spPr>
          <a:xfrm>
            <a:off x="9742538" y="1152229"/>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CEF4E51-B9E8-DEB7-415F-F46C0EC02049}"/>
              </a:ext>
            </a:extLst>
          </p:cNvPr>
          <p:cNvGrpSpPr/>
          <p:nvPr/>
        </p:nvGrpSpPr>
        <p:grpSpPr>
          <a:xfrm>
            <a:off x="3086099" y="4326193"/>
            <a:ext cx="6019802" cy="216306"/>
            <a:chOff x="3086099" y="4041057"/>
            <a:chExt cx="6019802" cy="216306"/>
          </a:xfrm>
        </p:grpSpPr>
        <p:sp>
          <p:nvSpPr>
            <p:cNvPr id="16" name="Rectangle: Rounded Corners 15">
              <a:extLst>
                <a:ext uri="{FF2B5EF4-FFF2-40B4-BE49-F238E27FC236}">
                  <a16:creationId xmlns:a16="http://schemas.microsoft.com/office/drawing/2014/main" id="{9A92B3E2-DBC6-89A7-2214-E31A3DCCFE6A}"/>
                </a:ext>
              </a:extLst>
            </p:cNvPr>
            <p:cNvSpPr/>
            <p:nvPr/>
          </p:nvSpPr>
          <p:spPr>
            <a:xfrm>
              <a:off x="3086099" y="4041057"/>
              <a:ext cx="216306" cy="2163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82B8EA8F-C7E1-3BDC-DD7B-B0F0BF660465}"/>
                </a:ext>
              </a:extLst>
            </p:cNvPr>
            <p:cNvSpPr/>
            <p:nvPr/>
          </p:nvSpPr>
          <p:spPr>
            <a:xfrm>
              <a:off x="5987847" y="4041057"/>
              <a:ext cx="216306" cy="2163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3ADD732B-82B8-923E-7AAD-3375F618B06E}"/>
                </a:ext>
              </a:extLst>
            </p:cNvPr>
            <p:cNvSpPr/>
            <p:nvPr/>
          </p:nvSpPr>
          <p:spPr>
            <a:xfrm>
              <a:off x="8889595" y="4041057"/>
              <a:ext cx="216306" cy="2163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7B9FEAD-0B20-A160-955C-D2BA5203C5BA}"/>
              </a:ext>
            </a:extLst>
          </p:cNvPr>
          <p:cNvSpPr/>
          <p:nvPr/>
        </p:nvSpPr>
        <p:spPr>
          <a:xfrm>
            <a:off x="2182611" y="4853609"/>
            <a:ext cx="2023281"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C2EDF82-1583-C4C7-A9F0-21B3CEFDF117}"/>
              </a:ext>
            </a:extLst>
          </p:cNvPr>
          <p:cNvSpPr txBox="1"/>
          <p:nvPr/>
        </p:nvSpPr>
        <p:spPr>
          <a:xfrm>
            <a:off x="2366531" y="4879227"/>
            <a:ext cx="1655440"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The Task</a:t>
            </a:r>
          </a:p>
        </p:txBody>
      </p:sp>
      <p:cxnSp>
        <p:nvCxnSpPr>
          <p:cNvPr id="25" name="Straight Connector 24">
            <a:extLst>
              <a:ext uri="{FF2B5EF4-FFF2-40B4-BE49-F238E27FC236}">
                <a16:creationId xmlns:a16="http://schemas.microsoft.com/office/drawing/2014/main" id="{9F9F3DED-6B0D-A660-6E4C-E7139BDC36C4}"/>
              </a:ext>
            </a:extLst>
          </p:cNvPr>
          <p:cNvCxnSpPr>
            <a:cxnSpLocks/>
            <a:stCxn id="16" idx="2"/>
            <a:endCxn id="22" idx="0"/>
          </p:cNvCxnSpPr>
          <p:nvPr/>
        </p:nvCxnSpPr>
        <p:spPr>
          <a:xfrm>
            <a:off x="3194252" y="4542499"/>
            <a:ext cx="0" cy="311110"/>
          </a:xfrm>
          <a:prstGeom prst="line">
            <a:avLst/>
          </a:prstGeom>
          <a:ln>
            <a:solidFill>
              <a:srgbClr val="117A0C"/>
            </a:solidFill>
            <a:prstDash val="lgDash"/>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E2AE1D31-E746-4E1C-583A-CD2739DFF4FE}"/>
              </a:ext>
            </a:extLst>
          </p:cNvPr>
          <p:cNvSpPr/>
          <p:nvPr/>
        </p:nvSpPr>
        <p:spPr>
          <a:xfrm>
            <a:off x="7462686" y="4853608"/>
            <a:ext cx="3070123"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F65D25B-0D25-5DA3-204D-71FAF87869AB}"/>
              </a:ext>
            </a:extLst>
          </p:cNvPr>
          <p:cNvSpPr txBox="1"/>
          <p:nvPr/>
        </p:nvSpPr>
        <p:spPr>
          <a:xfrm>
            <a:off x="7627035" y="4879227"/>
            <a:ext cx="2741423"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Implementation</a:t>
            </a:r>
          </a:p>
        </p:txBody>
      </p:sp>
      <p:cxnSp>
        <p:nvCxnSpPr>
          <p:cNvPr id="36" name="Straight Connector 35">
            <a:extLst>
              <a:ext uri="{FF2B5EF4-FFF2-40B4-BE49-F238E27FC236}">
                <a16:creationId xmlns:a16="http://schemas.microsoft.com/office/drawing/2014/main" id="{B63DEB04-3B08-6817-7E91-0705EBA573E9}"/>
              </a:ext>
            </a:extLst>
          </p:cNvPr>
          <p:cNvCxnSpPr>
            <a:stCxn id="19" idx="2"/>
            <a:endCxn id="33" idx="0"/>
          </p:cNvCxnSpPr>
          <p:nvPr/>
        </p:nvCxnSpPr>
        <p:spPr>
          <a:xfrm>
            <a:off x="8997748" y="4542499"/>
            <a:ext cx="0" cy="311109"/>
          </a:xfrm>
          <a:prstGeom prst="line">
            <a:avLst/>
          </a:prstGeom>
          <a:ln>
            <a:solidFill>
              <a:srgbClr val="117A0C"/>
            </a:solidFill>
            <a:prstDash val="lgDash"/>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B2B98F4-FBBF-9B68-5FFA-AC8806CBB71F}"/>
              </a:ext>
            </a:extLst>
          </p:cNvPr>
          <p:cNvSpPr/>
          <p:nvPr/>
        </p:nvSpPr>
        <p:spPr>
          <a:xfrm>
            <a:off x="4725288" y="3535059"/>
            <a:ext cx="2741424"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0B88A2A-EF18-2C48-0543-D1DF39F39521}"/>
              </a:ext>
            </a:extLst>
          </p:cNvPr>
          <p:cNvSpPr txBox="1"/>
          <p:nvPr/>
        </p:nvSpPr>
        <p:spPr>
          <a:xfrm>
            <a:off x="4889636" y="3560678"/>
            <a:ext cx="2741423"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Technologies</a:t>
            </a:r>
          </a:p>
        </p:txBody>
      </p:sp>
      <p:cxnSp>
        <p:nvCxnSpPr>
          <p:cNvPr id="41" name="Straight Connector 40">
            <a:extLst>
              <a:ext uri="{FF2B5EF4-FFF2-40B4-BE49-F238E27FC236}">
                <a16:creationId xmlns:a16="http://schemas.microsoft.com/office/drawing/2014/main" id="{06674254-8AE4-B84B-3FCA-789D8F328774}"/>
              </a:ext>
            </a:extLst>
          </p:cNvPr>
          <p:cNvCxnSpPr>
            <a:cxnSpLocks/>
            <a:stCxn id="18" idx="0"/>
            <a:endCxn id="38" idx="2"/>
          </p:cNvCxnSpPr>
          <p:nvPr/>
        </p:nvCxnSpPr>
        <p:spPr>
          <a:xfrm flipV="1">
            <a:off x="6096000" y="4047961"/>
            <a:ext cx="0" cy="278232"/>
          </a:xfrm>
          <a:prstGeom prst="line">
            <a:avLst/>
          </a:prstGeom>
          <a:ln>
            <a:solidFill>
              <a:srgbClr val="117A0C"/>
            </a:solidFill>
            <a:prstDash val="lg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542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E7CF63A9-25DD-86E3-6251-071E26B486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F295E-76DD-6949-49BD-0C1E837B1C24}"/>
              </a:ext>
            </a:extLst>
          </p:cNvPr>
          <p:cNvSpPr txBox="1"/>
          <p:nvPr/>
        </p:nvSpPr>
        <p:spPr>
          <a:xfrm>
            <a:off x="445837" y="210461"/>
            <a:ext cx="1913906"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7DB74C13-0072-62AF-2B87-FBE148776849}"/>
              </a:ext>
            </a:extLst>
          </p:cNvPr>
          <p:cNvCxnSpPr>
            <a:cxnSpLocks/>
          </p:cNvCxnSpPr>
          <p:nvPr/>
        </p:nvCxnSpPr>
        <p:spPr>
          <a:xfrm>
            <a:off x="1700979" y="1385167"/>
            <a:ext cx="10695039"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81CE6AF-1167-9172-8E82-5A383D9F4F50}"/>
              </a:ext>
            </a:extLst>
          </p:cNvPr>
          <p:cNvCxnSpPr>
            <a:cxnSpLocks/>
          </p:cNvCxnSpPr>
          <p:nvPr/>
        </p:nvCxnSpPr>
        <p:spPr>
          <a:xfrm>
            <a:off x="-203092" y="3036324"/>
            <a:ext cx="0" cy="7853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366DEE17-131B-D0E9-DB98-BEBCC3434A22}"/>
              </a:ext>
            </a:extLst>
          </p:cNvPr>
          <p:cNvSpPr/>
          <p:nvPr/>
        </p:nvSpPr>
        <p:spPr>
          <a:xfrm>
            <a:off x="193422" y="16245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6B49C-DF5C-1ABF-B140-C7E33D033113}"/>
              </a:ext>
            </a:extLst>
          </p:cNvPr>
          <p:cNvSpPr/>
          <p:nvPr/>
        </p:nvSpPr>
        <p:spPr>
          <a:xfrm>
            <a:off x="599770" y="6124147"/>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863017-E535-053D-0C36-D6516C43B5CA}"/>
              </a:ext>
            </a:extLst>
          </p:cNvPr>
          <p:cNvSpPr/>
          <p:nvPr/>
        </p:nvSpPr>
        <p:spPr>
          <a:xfrm>
            <a:off x="11404189" y="6107000"/>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2C16BFA-A335-682C-A770-C27FE9B0CAC0}"/>
              </a:ext>
            </a:extLst>
          </p:cNvPr>
          <p:cNvSpPr/>
          <p:nvPr/>
        </p:nvSpPr>
        <p:spPr>
          <a:xfrm>
            <a:off x="3721160"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F785A23-3D86-B36E-6E7C-020FEFC96CBC}"/>
              </a:ext>
            </a:extLst>
          </p:cNvPr>
          <p:cNvSpPr/>
          <p:nvPr/>
        </p:nvSpPr>
        <p:spPr>
          <a:xfrm>
            <a:off x="2819248" y="1804428"/>
            <a:ext cx="2023281"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60BD3A8-01E3-121E-A8BA-F68BC3BA859D}"/>
              </a:ext>
            </a:extLst>
          </p:cNvPr>
          <p:cNvSpPr txBox="1"/>
          <p:nvPr/>
        </p:nvSpPr>
        <p:spPr>
          <a:xfrm>
            <a:off x="3003168" y="1830046"/>
            <a:ext cx="1655440"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The Task</a:t>
            </a:r>
          </a:p>
        </p:txBody>
      </p:sp>
      <p:sp>
        <p:nvSpPr>
          <p:cNvPr id="20" name="TextBox 19">
            <a:extLst>
              <a:ext uri="{FF2B5EF4-FFF2-40B4-BE49-F238E27FC236}">
                <a16:creationId xmlns:a16="http://schemas.microsoft.com/office/drawing/2014/main" id="{F9EA7B7D-AAAC-DE3B-F2B2-94B799A4F459}"/>
              </a:ext>
            </a:extLst>
          </p:cNvPr>
          <p:cNvSpPr txBox="1"/>
          <p:nvPr/>
        </p:nvSpPr>
        <p:spPr>
          <a:xfrm>
            <a:off x="599770" y="2775806"/>
            <a:ext cx="5899354" cy="1477328"/>
          </a:xfrm>
          <a:prstGeom prst="rect">
            <a:avLst/>
          </a:prstGeom>
          <a:noFill/>
          <a:ln>
            <a:solidFill>
              <a:srgbClr val="117A0C"/>
            </a:solidFill>
            <a:prstDash val="lgDash"/>
          </a:ln>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Our goal is to create an application that features a login system, allowing users to add historical events to a timeline by entering years, rulers, and other details. </a:t>
            </a:r>
          </a:p>
        </p:txBody>
      </p:sp>
      <p:sp>
        <p:nvSpPr>
          <p:cNvPr id="24" name="TextBox 23">
            <a:extLst>
              <a:ext uri="{FF2B5EF4-FFF2-40B4-BE49-F238E27FC236}">
                <a16:creationId xmlns:a16="http://schemas.microsoft.com/office/drawing/2014/main" id="{3EA0F3B8-DADE-F1B3-4CF3-CF301A8F7E0D}"/>
              </a:ext>
            </a:extLst>
          </p:cNvPr>
          <p:cNvSpPr txBox="1"/>
          <p:nvPr/>
        </p:nvSpPr>
        <p:spPr>
          <a:xfrm>
            <a:off x="5122606" y="4542503"/>
            <a:ext cx="6046839" cy="1477328"/>
          </a:xfrm>
          <a:prstGeom prst="rect">
            <a:avLst/>
          </a:prstGeom>
          <a:noFill/>
          <a:ln>
            <a:solidFill>
              <a:srgbClr val="117A0C"/>
            </a:solidFill>
            <a:prstDash val="lgDash"/>
          </a:ln>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Additional functionalities include the ability to compare two historical events, as well as access to pre-provided materials about the most important periods in Bulgarian history.</a:t>
            </a:r>
            <a:endParaRPr lang="en-US" dirty="0"/>
          </a:p>
        </p:txBody>
      </p:sp>
      <p:sp>
        <p:nvSpPr>
          <p:cNvPr id="26" name="Rectangle 25">
            <a:extLst>
              <a:ext uri="{FF2B5EF4-FFF2-40B4-BE49-F238E27FC236}">
                <a16:creationId xmlns:a16="http://schemas.microsoft.com/office/drawing/2014/main" id="{04AC35CF-0108-60FC-1162-3D2D87DA2BA7}"/>
              </a:ext>
            </a:extLst>
          </p:cNvPr>
          <p:cNvSpPr/>
          <p:nvPr/>
        </p:nvSpPr>
        <p:spPr>
          <a:xfrm>
            <a:off x="10121079" y="1865542"/>
            <a:ext cx="940211" cy="125729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AFD4E32-3205-1C19-0663-DC5E67C31BD7}"/>
              </a:ext>
            </a:extLst>
          </p:cNvPr>
          <p:cNvSpPr/>
          <p:nvPr/>
        </p:nvSpPr>
        <p:spPr>
          <a:xfrm>
            <a:off x="8251386"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81AF02B-3FE4-6591-F636-465953CC312E}"/>
              </a:ext>
            </a:extLst>
          </p:cNvPr>
          <p:cNvSpPr txBox="1"/>
          <p:nvPr/>
        </p:nvSpPr>
        <p:spPr>
          <a:xfrm>
            <a:off x="5509963" y="1833390"/>
            <a:ext cx="2741423" cy="461665"/>
          </a:xfrm>
          <a:prstGeom prst="rect">
            <a:avLst/>
          </a:prstGeom>
          <a:noFill/>
        </p:spPr>
        <p:txBody>
          <a:bodyPr wrap="square" rtlCol="0">
            <a:spAutoFit/>
          </a:bodyPr>
          <a:lstStyle/>
          <a:p>
            <a:r>
              <a:rPr lang="en-US" sz="2400" dirty="0">
                <a:noFill/>
                <a:latin typeface="Courier New" panose="02070309020205020404" pitchFamily="49" charset="0"/>
                <a:cs typeface="Courier New" panose="02070309020205020404" pitchFamily="49" charset="0"/>
              </a:rPr>
              <a:t>Technologies</a:t>
            </a:r>
          </a:p>
        </p:txBody>
      </p:sp>
    </p:spTree>
    <p:extLst>
      <p:ext uri="{BB962C8B-B14F-4D97-AF65-F5344CB8AC3E}">
        <p14:creationId xmlns:p14="http://schemas.microsoft.com/office/powerpoint/2010/main" val="1958564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0F27390E-3F20-6ADD-34A7-9B761B65647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DE9804-A1E0-78DE-29B1-0370E6CE4992}"/>
              </a:ext>
            </a:extLst>
          </p:cNvPr>
          <p:cNvSpPr txBox="1"/>
          <p:nvPr/>
        </p:nvSpPr>
        <p:spPr>
          <a:xfrm>
            <a:off x="445837" y="210461"/>
            <a:ext cx="1913906"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F4C25D9A-6AC5-C43D-B2E7-281051174926}"/>
              </a:ext>
            </a:extLst>
          </p:cNvPr>
          <p:cNvCxnSpPr>
            <a:cxnSpLocks/>
          </p:cNvCxnSpPr>
          <p:nvPr/>
        </p:nvCxnSpPr>
        <p:spPr>
          <a:xfrm>
            <a:off x="-2541780" y="1385167"/>
            <a:ext cx="1308196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A0C0860-0185-BD40-17EF-2FA994FBC6D1}"/>
              </a:ext>
            </a:extLst>
          </p:cNvPr>
          <p:cNvCxnSpPr>
            <a:cxnSpLocks/>
          </p:cNvCxnSpPr>
          <p:nvPr/>
        </p:nvCxnSpPr>
        <p:spPr>
          <a:xfrm>
            <a:off x="-203092" y="3036324"/>
            <a:ext cx="0" cy="7853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EB61DC9-AE93-253F-1DBB-D2E442ED2431}"/>
              </a:ext>
            </a:extLst>
          </p:cNvPr>
          <p:cNvSpPr/>
          <p:nvPr/>
        </p:nvSpPr>
        <p:spPr>
          <a:xfrm>
            <a:off x="193422" y="16245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65808C2-1644-3544-FADF-408C4EE6CCB4}"/>
              </a:ext>
            </a:extLst>
          </p:cNvPr>
          <p:cNvSpPr/>
          <p:nvPr/>
        </p:nvSpPr>
        <p:spPr>
          <a:xfrm>
            <a:off x="727590" y="5539859"/>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5DBD87-6E16-C405-FE9B-63FC15169548}"/>
              </a:ext>
            </a:extLst>
          </p:cNvPr>
          <p:cNvSpPr/>
          <p:nvPr/>
        </p:nvSpPr>
        <p:spPr>
          <a:xfrm>
            <a:off x="11394357" y="1494895"/>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F3A06B1-087F-0C35-78A9-CDE93830E5C2}"/>
              </a:ext>
            </a:extLst>
          </p:cNvPr>
          <p:cNvSpPr/>
          <p:nvPr/>
        </p:nvSpPr>
        <p:spPr>
          <a:xfrm>
            <a:off x="-521599"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722089C-7853-70CD-8A9D-7FF36871B004}"/>
              </a:ext>
            </a:extLst>
          </p:cNvPr>
          <p:cNvSpPr/>
          <p:nvPr/>
        </p:nvSpPr>
        <p:spPr>
          <a:xfrm>
            <a:off x="-2141503" y="1804428"/>
            <a:ext cx="2023281"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22AAD8E-787A-4CF0-25AB-C611E8CCB544}"/>
              </a:ext>
            </a:extLst>
          </p:cNvPr>
          <p:cNvSpPr txBox="1"/>
          <p:nvPr/>
        </p:nvSpPr>
        <p:spPr>
          <a:xfrm>
            <a:off x="-1957583" y="1830046"/>
            <a:ext cx="1655440"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The Task</a:t>
            </a:r>
          </a:p>
        </p:txBody>
      </p:sp>
      <p:sp>
        <p:nvSpPr>
          <p:cNvPr id="26" name="Rectangle 25">
            <a:extLst>
              <a:ext uri="{FF2B5EF4-FFF2-40B4-BE49-F238E27FC236}">
                <a16:creationId xmlns:a16="http://schemas.microsoft.com/office/drawing/2014/main" id="{BC499F1B-EF9A-971F-6F9C-AA5C2388DEA6}"/>
              </a:ext>
            </a:extLst>
          </p:cNvPr>
          <p:cNvSpPr/>
          <p:nvPr/>
        </p:nvSpPr>
        <p:spPr>
          <a:xfrm>
            <a:off x="12250993" y="2147156"/>
            <a:ext cx="940211" cy="125729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B45D6B3-9E14-F558-0574-97E288B851C4}"/>
              </a:ext>
            </a:extLst>
          </p:cNvPr>
          <p:cNvSpPr/>
          <p:nvPr/>
        </p:nvSpPr>
        <p:spPr>
          <a:xfrm>
            <a:off x="2612157"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E82B612-90E4-756C-1BB9-F35DE26B9E0E}"/>
              </a:ext>
            </a:extLst>
          </p:cNvPr>
          <p:cNvSpPr/>
          <p:nvPr/>
        </p:nvSpPr>
        <p:spPr>
          <a:xfrm>
            <a:off x="1382321" y="1807771"/>
            <a:ext cx="2741424"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6DD85A-033E-2242-2925-F1DDF7C3B521}"/>
              </a:ext>
            </a:extLst>
          </p:cNvPr>
          <p:cNvSpPr txBox="1"/>
          <p:nvPr/>
        </p:nvSpPr>
        <p:spPr>
          <a:xfrm>
            <a:off x="1546669" y="1833390"/>
            <a:ext cx="2741423"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Technologies</a:t>
            </a:r>
          </a:p>
        </p:txBody>
      </p:sp>
      <p:sp>
        <p:nvSpPr>
          <p:cNvPr id="10" name="Rectangle: Rounded Corners 9">
            <a:extLst>
              <a:ext uri="{FF2B5EF4-FFF2-40B4-BE49-F238E27FC236}">
                <a16:creationId xmlns:a16="http://schemas.microsoft.com/office/drawing/2014/main" id="{A7134D7E-1A7E-0EF3-FC3A-11DBED7DE0A7}"/>
              </a:ext>
            </a:extLst>
          </p:cNvPr>
          <p:cNvSpPr/>
          <p:nvPr/>
        </p:nvSpPr>
        <p:spPr>
          <a:xfrm>
            <a:off x="7592625"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B852A46C-C87C-E2A2-68D2-2138565955CF}"/>
              </a:ext>
            </a:extLst>
          </p:cNvPr>
          <p:cNvSpPr txBox="1"/>
          <p:nvPr/>
        </p:nvSpPr>
        <p:spPr>
          <a:xfrm>
            <a:off x="4725288" y="1855665"/>
            <a:ext cx="2741424" cy="461665"/>
          </a:xfrm>
          <a:prstGeom prst="rect">
            <a:avLst/>
          </a:prstGeom>
          <a:noFill/>
        </p:spPr>
        <p:txBody>
          <a:bodyPr wrap="square" rtlCol="0">
            <a:spAutoFit/>
          </a:bodyPr>
          <a:lstStyle/>
          <a:p>
            <a:r>
              <a:rPr lang="en-US" sz="2400" dirty="0">
                <a:noFill/>
                <a:latin typeface="Courier New" panose="02070309020205020404" pitchFamily="49" charset="0"/>
                <a:cs typeface="Courier New" panose="02070309020205020404" pitchFamily="49" charset="0"/>
              </a:rPr>
              <a:t>Implementation</a:t>
            </a:r>
          </a:p>
        </p:txBody>
      </p:sp>
      <p:pic>
        <p:nvPicPr>
          <p:cNvPr id="2050" name="Picture 2" descr="C++ - Wikipedia">
            <a:extLst>
              <a:ext uri="{FF2B5EF4-FFF2-40B4-BE49-F238E27FC236}">
                <a16:creationId xmlns:a16="http://schemas.microsoft.com/office/drawing/2014/main" id="{9C2405C9-2850-E252-45BD-62EDCBF5A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24" y="2793601"/>
            <a:ext cx="963921" cy="10852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make">
            <a:extLst>
              <a:ext uri="{FF2B5EF4-FFF2-40B4-BE49-F238E27FC236}">
                <a16:creationId xmlns:a16="http://schemas.microsoft.com/office/drawing/2014/main" id="{073E75EF-54EA-56CD-8410-702478A31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889" y="2793601"/>
            <a:ext cx="108813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isual Studio - Wikipedia">
            <a:extLst>
              <a:ext uri="{FF2B5EF4-FFF2-40B4-BE49-F238E27FC236}">
                <a16:creationId xmlns:a16="http://schemas.microsoft.com/office/drawing/2014/main" id="{F188DC35-7A37-A360-153C-5D6E5EE52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92162"/>
            <a:ext cx="108813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E6C69EB-96F7-B82E-4745-A202CA73A3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878" y="2792162"/>
            <a:ext cx="108813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 logo icon - Free download on Iconfinder">
            <a:extLst>
              <a:ext uri="{FF2B5EF4-FFF2-40B4-BE49-F238E27FC236}">
                <a16:creationId xmlns:a16="http://schemas.microsoft.com/office/drawing/2014/main" id="{68744915-7661-0803-3B18-9F9B6C1AC0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8624" y="4391116"/>
            <a:ext cx="108813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2DA53994-1D9D-D6EA-12E2-A225DA7D5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3889" y="4391116"/>
            <a:ext cx="1169242"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757E146A-FA10-9FEC-8DF7-F74FA393F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6336" y="4391116"/>
            <a:ext cx="1168739" cy="108813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8FA1CBB7-2B16-76C0-2DA0-C452B63676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9878" y="4391116"/>
            <a:ext cx="1088136" cy="10881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55EB5CA-1738-8847-9D81-57CBE1A676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9438" y="5822723"/>
            <a:ext cx="2813125" cy="835039"/>
          </a:xfrm>
          <a:prstGeom prst="rect">
            <a:avLst/>
          </a:prstGeom>
        </p:spPr>
      </p:pic>
      <p:pic>
        <p:nvPicPr>
          <p:cNvPr id="5" name="Picture 4" descr="A green square with a white x on it&#10;&#10;AI-generated content may be incorrect.">
            <a:extLst>
              <a:ext uri="{FF2B5EF4-FFF2-40B4-BE49-F238E27FC236}">
                <a16:creationId xmlns:a16="http://schemas.microsoft.com/office/drawing/2014/main" id="{CE0E6527-6531-4001-E081-FC427A8297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1993" y="5780635"/>
            <a:ext cx="986990" cy="919214"/>
          </a:xfrm>
          <a:prstGeom prst="rect">
            <a:avLst/>
          </a:prstGeom>
        </p:spPr>
      </p:pic>
    </p:spTree>
    <p:extLst>
      <p:ext uri="{BB962C8B-B14F-4D97-AF65-F5344CB8AC3E}">
        <p14:creationId xmlns:p14="http://schemas.microsoft.com/office/powerpoint/2010/main" val="339492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ED51A53E-1EDC-E90B-D655-AED451C579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BF8422B-CDF5-4502-8048-96E48DADD784}"/>
              </a:ext>
            </a:extLst>
          </p:cNvPr>
          <p:cNvSpPr txBox="1"/>
          <p:nvPr/>
        </p:nvSpPr>
        <p:spPr>
          <a:xfrm>
            <a:off x="445837" y="210461"/>
            <a:ext cx="1913906"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Storia</a:t>
            </a:r>
          </a:p>
        </p:txBody>
      </p:sp>
      <p:cxnSp>
        <p:nvCxnSpPr>
          <p:cNvPr id="4" name="Straight Connector 3">
            <a:extLst>
              <a:ext uri="{FF2B5EF4-FFF2-40B4-BE49-F238E27FC236}">
                <a16:creationId xmlns:a16="http://schemas.microsoft.com/office/drawing/2014/main" id="{CBF5BF3E-5E4D-4B81-959F-2B6232ECF103}"/>
              </a:ext>
            </a:extLst>
          </p:cNvPr>
          <p:cNvCxnSpPr>
            <a:cxnSpLocks/>
          </p:cNvCxnSpPr>
          <p:nvPr/>
        </p:nvCxnSpPr>
        <p:spPr>
          <a:xfrm>
            <a:off x="-6829872" y="1385167"/>
            <a:ext cx="1308196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93169AA-721A-E6CF-35D4-E131B34DE90B}"/>
              </a:ext>
            </a:extLst>
          </p:cNvPr>
          <p:cNvCxnSpPr>
            <a:cxnSpLocks/>
          </p:cNvCxnSpPr>
          <p:nvPr/>
        </p:nvCxnSpPr>
        <p:spPr>
          <a:xfrm>
            <a:off x="-203092" y="3036324"/>
            <a:ext cx="0" cy="7853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4C1F54F-E842-A416-2CF5-54EA2F2842FC}"/>
              </a:ext>
            </a:extLst>
          </p:cNvPr>
          <p:cNvSpPr/>
          <p:nvPr/>
        </p:nvSpPr>
        <p:spPr>
          <a:xfrm>
            <a:off x="193422" y="16245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770F31-9D0B-C251-1C2B-611E1E8678D6}"/>
              </a:ext>
            </a:extLst>
          </p:cNvPr>
          <p:cNvSpPr/>
          <p:nvPr/>
        </p:nvSpPr>
        <p:spPr>
          <a:xfrm>
            <a:off x="727590" y="5539859"/>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4863D3-FE1A-A9DB-E10D-A07A0D789DDE}"/>
              </a:ext>
            </a:extLst>
          </p:cNvPr>
          <p:cNvSpPr/>
          <p:nvPr/>
        </p:nvSpPr>
        <p:spPr>
          <a:xfrm>
            <a:off x="11394357" y="1494895"/>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149F2-7D55-8118-6DD9-602BD573AA7D}"/>
              </a:ext>
            </a:extLst>
          </p:cNvPr>
          <p:cNvSpPr/>
          <p:nvPr/>
        </p:nvSpPr>
        <p:spPr>
          <a:xfrm>
            <a:off x="12250993" y="2147156"/>
            <a:ext cx="940211" cy="125729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D26DE65-FB36-CF5B-7A83-0B171BDE8611}"/>
              </a:ext>
            </a:extLst>
          </p:cNvPr>
          <p:cNvSpPr/>
          <p:nvPr/>
        </p:nvSpPr>
        <p:spPr>
          <a:xfrm>
            <a:off x="-1675935"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EEF1014-FFC7-3FD1-EA81-4842603BAC5B}"/>
              </a:ext>
            </a:extLst>
          </p:cNvPr>
          <p:cNvSpPr/>
          <p:nvPr/>
        </p:nvSpPr>
        <p:spPr>
          <a:xfrm>
            <a:off x="-2905771" y="1807771"/>
            <a:ext cx="2741424"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BB8E5DA-4E02-8EDF-F348-25168DE6C6A0}"/>
              </a:ext>
            </a:extLst>
          </p:cNvPr>
          <p:cNvSpPr txBox="1"/>
          <p:nvPr/>
        </p:nvSpPr>
        <p:spPr>
          <a:xfrm>
            <a:off x="-2741423" y="1833390"/>
            <a:ext cx="2741423"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Technologies</a:t>
            </a:r>
          </a:p>
        </p:txBody>
      </p:sp>
      <p:sp>
        <p:nvSpPr>
          <p:cNvPr id="3" name="Rectangle 2">
            <a:extLst>
              <a:ext uri="{FF2B5EF4-FFF2-40B4-BE49-F238E27FC236}">
                <a16:creationId xmlns:a16="http://schemas.microsoft.com/office/drawing/2014/main" id="{3F09E85B-36AB-CD41-5AD0-899ADCE12230}"/>
              </a:ext>
            </a:extLst>
          </p:cNvPr>
          <p:cNvSpPr/>
          <p:nvPr/>
        </p:nvSpPr>
        <p:spPr>
          <a:xfrm>
            <a:off x="1287959" y="1804428"/>
            <a:ext cx="2867852"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3CBD10-C700-8E96-6F3C-38CBA0665CD6}"/>
              </a:ext>
            </a:extLst>
          </p:cNvPr>
          <p:cNvSpPr txBox="1"/>
          <p:nvPr/>
        </p:nvSpPr>
        <p:spPr>
          <a:xfrm>
            <a:off x="1351173" y="1855665"/>
            <a:ext cx="2741424"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Implementation</a:t>
            </a:r>
          </a:p>
        </p:txBody>
      </p:sp>
      <p:sp>
        <p:nvSpPr>
          <p:cNvPr id="17" name="TextBox 16">
            <a:extLst>
              <a:ext uri="{FF2B5EF4-FFF2-40B4-BE49-F238E27FC236}">
                <a16:creationId xmlns:a16="http://schemas.microsoft.com/office/drawing/2014/main" id="{7CAD8EEE-C273-D085-9FD9-AD51E2E3D974}"/>
              </a:ext>
            </a:extLst>
          </p:cNvPr>
          <p:cNvSpPr txBox="1"/>
          <p:nvPr/>
        </p:nvSpPr>
        <p:spPr>
          <a:xfrm>
            <a:off x="1546243" y="3164509"/>
            <a:ext cx="9099513" cy="2308324"/>
          </a:xfrm>
          <a:prstGeom prst="rect">
            <a:avLst/>
          </a:prstGeom>
          <a:noFill/>
          <a:ln w="19050">
            <a:solidFill>
              <a:srgbClr val="117A0C"/>
            </a:solidFill>
            <a:prstDash val="lgDash"/>
          </a:ln>
        </p:spPr>
        <p:txBody>
          <a:bodyPr wrap="square" rtlCol="0">
            <a:spAutoFit/>
          </a:bodyPr>
          <a:lstStyle/>
          <a:p>
            <a:pPr algn="just"/>
            <a:r>
              <a:rPr lang="en-US" dirty="0">
                <a:solidFill>
                  <a:schemeClr val="bg1"/>
                </a:solidFill>
                <a:latin typeface="Courier New" panose="02070309020205020404" pitchFamily="49" charset="0"/>
                <a:cs typeface="Courier New" panose="02070309020205020404" pitchFamily="49" charset="0"/>
              </a:rPr>
              <a:t>We embraced the challenge of creating a platform that brings history to life, showing dedication and creativity every step of the way in command prompt. Our mission is to make history more accessible and engaging by allowing users to build timelines, compare key events, and explore curated materials. Through an interactive experience, we aim to foster a deeper connection with the past, turning learning into an intuitive and meaningful journey.</a:t>
            </a:r>
          </a:p>
        </p:txBody>
      </p:sp>
      <p:sp>
        <p:nvSpPr>
          <p:cNvPr id="20" name="Rectangle: Rounded Corners 19">
            <a:extLst>
              <a:ext uri="{FF2B5EF4-FFF2-40B4-BE49-F238E27FC236}">
                <a16:creationId xmlns:a16="http://schemas.microsoft.com/office/drawing/2014/main" id="{1FEBA57F-5F5F-22B1-4FE5-9092915EE006}"/>
              </a:ext>
            </a:extLst>
          </p:cNvPr>
          <p:cNvSpPr/>
          <p:nvPr/>
        </p:nvSpPr>
        <p:spPr>
          <a:xfrm>
            <a:off x="2612157"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478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
          <a:extLst>
            <a:ext uri="{FF2B5EF4-FFF2-40B4-BE49-F238E27FC236}">
              <a16:creationId xmlns:a16="http://schemas.microsoft.com/office/drawing/2014/main" id="{C66D356B-9796-C34F-4F1B-91CCBF61ADBB}"/>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5951A5C-9C68-C28A-C821-89E948E6E9B0}"/>
              </a:ext>
            </a:extLst>
          </p:cNvPr>
          <p:cNvCxnSpPr>
            <a:cxnSpLocks/>
          </p:cNvCxnSpPr>
          <p:nvPr/>
        </p:nvCxnSpPr>
        <p:spPr>
          <a:xfrm>
            <a:off x="-670232" y="1385167"/>
            <a:ext cx="13081961"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6490E21-7255-6CBE-869A-7299A927D032}"/>
              </a:ext>
            </a:extLst>
          </p:cNvPr>
          <p:cNvCxnSpPr>
            <a:cxnSpLocks/>
          </p:cNvCxnSpPr>
          <p:nvPr/>
        </p:nvCxnSpPr>
        <p:spPr>
          <a:xfrm>
            <a:off x="-203092" y="3036324"/>
            <a:ext cx="0" cy="7853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BD11BB5A-CF3D-A8F2-9737-D94E7B045685}"/>
              </a:ext>
            </a:extLst>
          </p:cNvPr>
          <p:cNvSpPr txBox="1"/>
          <p:nvPr/>
        </p:nvSpPr>
        <p:spPr>
          <a:xfrm>
            <a:off x="5139048" y="210461"/>
            <a:ext cx="1913906"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Storia</a:t>
            </a:r>
          </a:p>
        </p:txBody>
      </p:sp>
      <p:sp>
        <p:nvSpPr>
          <p:cNvPr id="12" name="Rectangle 11">
            <a:extLst>
              <a:ext uri="{FF2B5EF4-FFF2-40B4-BE49-F238E27FC236}">
                <a16:creationId xmlns:a16="http://schemas.microsoft.com/office/drawing/2014/main" id="{3836384F-C987-D5CA-CC73-87F3566EF0B0}"/>
              </a:ext>
            </a:extLst>
          </p:cNvPr>
          <p:cNvSpPr/>
          <p:nvPr/>
        </p:nvSpPr>
        <p:spPr>
          <a:xfrm>
            <a:off x="4886633" y="162458"/>
            <a:ext cx="2418735" cy="74233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BFB431-4BC7-9A12-9D54-6040DEE0E330}"/>
              </a:ext>
            </a:extLst>
          </p:cNvPr>
          <p:cNvSpPr/>
          <p:nvPr/>
        </p:nvSpPr>
        <p:spPr>
          <a:xfrm>
            <a:off x="647203" y="6263340"/>
            <a:ext cx="216307" cy="207825"/>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25F0BF-4C13-631C-C333-383D39D25BBA}"/>
              </a:ext>
            </a:extLst>
          </p:cNvPr>
          <p:cNvSpPr/>
          <p:nvPr/>
        </p:nvSpPr>
        <p:spPr>
          <a:xfrm>
            <a:off x="11394357" y="1494895"/>
            <a:ext cx="252000" cy="242118"/>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165CCEA-6A82-CB42-924C-49D4FE9B08EE}"/>
              </a:ext>
            </a:extLst>
          </p:cNvPr>
          <p:cNvSpPr/>
          <p:nvPr/>
        </p:nvSpPr>
        <p:spPr>
          <a:xfrm>
            <a:off x="12250993" y="2147156"/>
            <a:ext cx="940211" cy="125729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CBADEC8-02CF-6097-8D8F-4FE502F68D2F}"/>
              </a:ext>
            </a:extLst>
          </p:cNvPr>
          <p:cNvSpPr/>
          <p:nvPr/>
        </p:nvSpPr>
        <p:spPr>
          <a:xfrm>
            <a:off x="2502429"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F62DDD-D8F7-3111-F3FB-5B3704DDA70A}"/>
              </a:ext>
            </a:extLst>
          </p:cNvPr>
          <p:cNvSpPr/>
          <p:nvPr/>
        </p:nvSpPr>
        <p:spPr>
          <a:xfrm>
            <a:off x="-2905771" y="1807771"/>
            <a:ext cx="2741424" cy="512902"/>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5E8EF0-A4AF-5208-C76C-AE890C4DF805}"/>
              </a:ext>
            </a:extLst>
          </p:cNvPr>
          <p:cNvSpPr txBox="1"/>
          <p:nvPr/>
        </p:nvSpPr>
        <p:spPr>
          <a:xfrm>
            <a:off x="-2741423" y="1833390"/>
            <a:ext cx="2741423" cy="46166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Technologies</a:t>
            </a:r>
          </a:p>
        </p:txBody>
      </p:sp>
      <p:grpSp>
        <p:nvGrpSpPr>
          <p:cNvPr id="11" name="Group 10">
            <a:extLst>
              <a:ext uri="{FF2B5EF4-FFF2-40B4-BE49-F238E27FC236}">
                <a16:creationId xmlns:a16="http://schemas.microsoft.com/office/drawing/2014/main" id="{C20FD2FB-0277-FDE0-12D8-8F448F289C93}"/>
              </a:ext>
            </a:extLst>
          </p:cNvPr>
          <p:cNvGrpSpPr/>
          <p:nvPr/>
        </p:nvGrpSpPr>
        <p:grpSpPr>
          <a:xfrm>
            <a:off x="2866340" y="2985086"/>
            <a:ext cx="5242679" cy="1677347"/>
            <a:chOff x="2731077" y="2985084"/>
            <a:chExt cx="6459320" cy="3018529"/>
          </a:xfrm>
        </p:grpSpPr>
        <p:sp>
          <p:nvSpPr>
            <p:cNvPr id="3" name="Rectangle 2">
              <a:extLst>
                <a:ext uri="{FF2B5EF4-FFF2-40B4-BE49-F238E27FC236}">
                  <a16:creationId xmlns:a16="http://schemas.microsoft.com/office/drawing/2014/main" id="{B594867B-A4E1-DFEF-C096-3EB9B8D3A56A}"/>
                </a:ext>
              </a:extLst>
            </p:cNvPr>
            <p:cNvSpPr/>
            <p:nvPr/>
          </p:nvSpPr>
          <p:spPr>
            <a:xfrm>
              <a:off x="2731077" y="2985084"/>
              <a:ext cx="6459320" cy="301852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9A347B-8C0E-C6F7-A9C3-9F23AC6760D2}"/>
                </a:ext>
              </a:extLst>
            </p:cNvPr>
            <p:cNvSpPr txBox="1"/>
            <p:nvPr/>
          </p:nvSpPr>
          <p:spPr>
            <a:xfrm>
              <a:off x="2794291" y="3036324"/>
              <a:ext cx="6003016" cy="2824737"/>
            </a:xfrm>
            <a:prstGeom prst="rect">
              <a:avLst/>
            </a:prstGeom>
            <a:noFill/>
          </p:spPr>
          <p:txBody>
            <a:bodyPr wrap="square" rtlCol="0">
              <a:spAutoFit/>
            </a:bodyPr>
            <a:lstStyle/>
            <a:p>
              <a:r>
                <a:rPr lang="en-US" sz="4800" dirty="0">
                  <a:solidFill>
                    <a:schemeClr val="bg1"/>
                  </a:solidFill>
                  <a:latin typeface="Courier New" panose="02070309020205020404" pitchFamily="49" charset="0"/>
                  <a:cs typeface="Courier New" panose="02070309020205020404" pitchFamily="49" charset="0"/>
                </a:rPr>
                <a:t>Let’s take a look</a:t>
              </a:r>
            </a:p>
          </p:txBody>
        </p:sp>
      </p:grpSp>
      <p:sp>
        <p:nvSpPr>
          <p:cNvPr id="20" name="Rectangle: Rounded Corners 19">
            <a:extLst>
              <a:ext uri="{FF2B5EF4-FFF2-40B4-BE49-F238E27FC236}">
                <a16:creationId xmlns:a16="http://schemas.microsoft.com/office/drawing/2014/main" id="{3E34C7BD-2397-2C77-A786-366ACE407CEC}"/>
              </a:ext>
            </a:extLst>
          </p:cNvPr>
          <p:cNvSpPr/>
          <p:nvPr/>
        </p:nvSpPr>
        <p:spPr>
          <a:xfrm>
            <a:off x="8932570" y="1275439"/>
            <a:ext cx="219456" cy="21945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644297-F000-8791-A3BF-A0357C73861D}"/>
              </a:ext>
            </a:extLst>
          </p:cNvPr>
          <p:cNvSpPr/>
          <p:nvPr/>
        </p:nvSpPr>
        <p:spPr>
          <a:xfrm>
            <a:off x="10913191" y="5974370"/>
            <a:ext cx="607166" cy="577939"/>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DEF964-AB63-E5C9-5702-EA744995FF75}"/>
              </a:ext>
            </a:extLst>
          </p:cNvPr>
          <p:cNvSpPr/>
          <p:nvPr/>
        </p:nvSpPr>
        <p:spPr>
          <a:xfrm>
            <a:off x="2406341" y="2207442"/>
            <a:ext cx="315544" cy="295324"/>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FA9236-0243-54C8-5C97-8F092AB7B593}"/>
              </a:ext>
            </a:extLst>
          </p:cNvPr>
          <p:cNvSpPr/>
          <p:nvPr/>
        </p:nvSpPr>
        <p:spPr>
          <a:xfrm>
            <a:off x="8225973" y="5220508"/>
            <a:ext cx="816325" cy="219456"/>
          </a:xfrm>
          <a:prstGeom prst="rect">
            <a:avLst/>
          </a:prstGeom>
          <a:noFill/>
          <a:ln>
            <a:solidFill>
              <a:srgbClr val="117A0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395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A1E07BD9736A4CB4D0732290651723" ma:contentTypeVersion="14" ma:contentTypeDescription="Create a new document." ma:contentTypeScope="" ma:versionID="ec80bb0cd8cae70e95be6f5b90c2fa98">
  <xsd:schema xmlns:xsd="http://www.w3.org/2001/XMLSchema" xmlns:xs="http://www.w3.org/2001/XMLSchema" xmlns:p="http://schemas.microsoft.com/office/2006/metadata/properties" xmlns:ns3="8bd58ca8-d7f5-4730-8d54-61f0f0ff201d" xmlns:ns4="d007028e-dc95-4661-be61-fc7677492aa2" targetNamespace="http://schemas.microsoft.com/office/2006/metadata/properties" ma:root="true" ma:fieldsID="dde31f4104ea3fa23d2e8549e3f892f7" ns3:_="" ns4:_="">
    <xsd:import namespace="8bd58ca8-d7f5-4730-8d54-61f0f0ff201d"/>
    <xsd:import namespace="d007028e-dc95-4661-be61-fc7677492aa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ServiceSearchProperties" minOccurs="0"/>
                <xsd:element ref="ns4:MediaServiceObjectDetectorVersions" minOccurs="0"/>
                <xsd:element ref="ns4:MediaServiceSystem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d58ca8-d7f5-4730-8d54-61f0f0ff201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07028e-dc95-4661-be61-fc7677492aa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B01B90-8058-42E7-93A9-5BF8FF61D66C}">
  <ds:schemaRefs>
    <ds:schemaRef ds:uri="8bd58ca8-d7f5-4730-8d54-61f0f0ff201d"/>
    <ds:schemaRef ds:uri="http://purl.org/dc/dcmitype/"/>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d007028e-dc95-4661-be61-fc7677492aa2"/>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BDE8DE8-C2A0-461F-B201-77C7B20AD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d58ca8-d7f5-4730-8d54-61f0f0ff201d"/>
    <ds:schemaRef ds:uri="d007028e-dc95-4661-be61-fc7677492a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3050B1-AF93-43A7-9B0C-A675259A9D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569</TotalTime>
  <Words>165</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Ива Д. Райкова</dc:creator>
  <cp:lastModifiedBy>Iva Iva</cp:lastModifiedBy>
  <cp:revision>15</cp:revision>
  <dcterms:created xsi:type="dcterms:W3CDTF">2025-04-04T21:19:20Z</dcterms:created>
  <dcterms:modified xsi:type="dcterms:W3CDTF">2025-04-08T19:26:42Z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0x010100CCA1E07BD9736A4CB4D0732290651723</vt:lpwstr>
  </property>
</Properties>
</file>